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82" r:id="rId3"/>
    <p:sldId id="257" r:id="rId4"/>
    <p:sldId id="259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F5BFFA-698D-4CA0-9687-DC5268B80208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394754-3545-4182-AB37-3B3376AB67F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88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286000" y="1868573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جامعة ديالى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كلية الهندسة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قسم الهندسة المدنية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المرحلة الاولى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ar-IQ" sz="2400" b="1" dirty="0">
              <a:solidFill>
                <a:prstClr val="white"/>
              </a:solidFill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محاضرات الجيولوجيا الهندسية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 .د جنان لفته  عباس</a:t>
            </a:r>
            <a:endParaRPr lang="ar-SA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3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38200"/>
            <a:ext cx="78867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0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28688"/>
            <a:ext cx="13335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7343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16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1082675" cy="17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791200"/>
            <a:ext cx="1085850" cy="33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23913"/>
            <a:ext cx="8153399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3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90800"/>
            <a:ext cx="12192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8999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2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40063"/>
            <a:ext cx="15240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8275"/>
            <a:ext cx="7315200" cy="4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04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81113"/>
            <a:ext cx="77057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108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81113"/>
            <a:ext cx="80581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0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3733800"/>
            <a:ext cx="1304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209800"/>
            <a:ext cx="1164012" cy="27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28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5919787"/>
            <a:ext cx="12287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1138"/>
            <a:ext cx="7162800" cy="443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67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90600"/>
            <a:ext cx="7162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2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4305300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3511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90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62000"/>
            <a:ext cx="7477125" cy="551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04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41" y="1234327"/>
            <a:ext cx="74676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4" y="4558552"/>
            <a:ext cx="72294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92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762000"/>
            <a:ext cx="77438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4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85800"/>
            <a:ext cx="8039100" cy="5029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5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71513"/>
            <a:ext cx="7934325" cy="551497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6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8284" y="914400"/>
            <a:ext cx="8229600" cy="78028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ar-IQ" sz="3600" b="1" dirty="0" smtClean="0"/>
              <a:t>تماسك الرواسب وتحولها الى صخور رسوبية</a:t>
            </a:r>
            <a:endParaRPr lang="ar-SA" sz="36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33600"/>
            <a:ext cx="8229600" cy="405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3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179294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8" y="4876800"/>
            <a:ext cx="8047037" cy="17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46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990600"/>
            <a:ext cx="74771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0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562600"/>
            <a:ext cx="7620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143000"/>
            <a:ext cx="7619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0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49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24</Words>
  <Application>Microsoft Office PowerPoint</Application>
  <PresentationFormat>عرض على الشاشة (3:4)‏</PresentationFormat>
  <Paragraphs>8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تماسك الرواسب وتحولها الى صخور رسوبية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19</cp:revision>
  <dcterms:created xsi:type="dcterms:W3CDTF">2020-02-04T08:21:19Z</dcterms:created>
  <dcterms:modified xsi:type="dcterms:W3CDTF">2020-02-17T08:43:39Z</dcterms:modified>
</cp:coreProperties>
</file>